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ABC6-159E-4AAC-A3D7-78ABE62E6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67580-28F5-4F0A-AC9B-8196C008D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EB204-300D-4995-95A6-B989B3BFD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E6EAD-1ADA-4611-B033-554680F2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3A252-603C-468E-8A4C-168EFD33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61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E4F9C-4F68-4704-9C27-6E9307F3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77130-8788-4F4F-9269-DF4A1A04C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6FA93-FD5C-4446-BE5C-22BEF3BD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B0382-BA78-4BED-94E1-5C0216720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17A72-8428-47B5-A96E-CFC3C822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90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44FEC-6C96-4292-B6A5-47D84F34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8C02D-D294-4C3B-AA93-787099FFD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4B98C-F61B-48F7-BE20-910D890E6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315E2-6BC9-4174-ABCD-683E6BBF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93B43-963F-4192-B439-645C0D25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355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1F5EA-F048-4111-BD43-6E0ECC68A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6FB04-8A22-41FF-8B9F-EB3DEEBC2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32C2D-9BEC-4489-83D0-532016FEC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53723-7564-4080-A9E8-1BD3BE9F1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95D93-3762-43C8-A826-E2FAE2E4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5E280-8B0D-4C22-B07D-3265895C6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66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BEDC-9BA2-47A7-932E-29CCBBED4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EB7BC-E0EE-4EBC-B2CB-0C7B49BD6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75C79-FADD-4819-B3C6-7AB70621E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708E5-5694-4F66-9634-FF125652F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EDAA21-DF9D-487A-9E23-5F493E91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BFF61C-180B-47E9-AA78-521F67C75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D7299-7ECD-40A2-AEAC-C176C0865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F62CB4-F6E5-4D54-A192-200343DC4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563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BCFA-5F15-43EC-8DA7-1C390394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D45DB-A2CA-4311-BECD-7067F8E4D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F1CB0-F730-4A9D-AFDF-1CB95250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6523BA-08E8-4685-8C31-5A748C79F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67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E61E2-F8EB-4804-8A6B-11BC174E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40FB68-C3B2-4955-9CD0-F465B7433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AF4D8-54F8-42DF-A516-DC0DDF6B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57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4E8F7-4D02-49C4-8C29-532A1F75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BFEF7-58BE-4EC2-8D30-2A5DA91E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26CFD-F181-4EA1-9934-7C5BC4D44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DD197-1E07-42D5-A9A1-2085804FD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5D851-70C3-46D3-B725-179FCE761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897D4-5804-470C-98B2-4796825C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97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0AD35-237F-4044-9E0B-E8735AFFC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19E8A-B74F-49D4-A27B-D46D671CA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19695-7FE5-4167-955C-3D0078A7D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71E74-3CE5-4A57-9D82-73DA5B03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916AC-A115-4241-B3FB-838BE1809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3E075-4244-411C-943C-C70E6EF0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487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3070-2BE6-40A4-B85E-6088C2124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5F1F6-8344-4E45-98A2-65116E432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B1AC6-E51B-4BE4-9862-0A9B580B0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B67C5-B0B5-4466-BD7A-9B9F99A3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1FB4E-91CA-4D45-B00D-A523CAC6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547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090A1F-45FC-4497-A78E-7D8D11CEE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2EF41-D5DA-49B6-979A-F70EC615E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A6C5-85FE-438E-8C8E-0FFFFD9A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D762D-2212-443F-8FF7-B91064A8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DD78C-CAAD-4970-92F4-B169E2292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46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5D6A79-6CB7-46AB-97C1-926DB8E59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25DDA-5C44-4804-8248-C50F16D1E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E52BF-F071-427A-8CA4-36B3A4FB2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F3271-41DC-4A2B-830E-E7B70CC0EFC4}" type="datetimeFigureOut">
              <a:rPr lang="en-IN" smtClean="0"/>
              <a:t>14-01-2020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A8009-A6D6-44AD-B938-A490F4134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2375E-7B41-4E98-B409-4B7036CFF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EEF68-EC8C-4EA5-B0AA-749FF1519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403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ACD2DC-9731-43ED-A170-FF4FFEFEB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2F1A5-FDB1-4280-AFAF-87414D073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0173"/>
            <a:ext cx="9144000" cy="8961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PAPER TITLE</a:t>
            </a:r>
            <a:endParaRPr lang="en-IN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F7F248-8CCE-40EA-8E95-04895677C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16332"/>
            <a:ext cx="9144000" cy="432310"/>
          </a:xfrm>
        </p:spPr>
        <p:txBody>
          <a:bodyPr/>
          <a:lstStyle/>
          <a:p>
            <a:r>
              <a:rPr lang="en-US" dirty="0"/>
              <a:t>Author Details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312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23639-360B-436D-B75D-2949EBAA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A4CA4-9A97-462E-A5F5-87CE17CE3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9580"/>
            <a:ext cx="10515600" cy="3160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7AFE99-1A8F-45D1-BBBC-FE8ED892CA5E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endParaRPr lang="en-IN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C4A3DE-028A-40B3-8C35-1EDD291B34C2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0FDD9F-2268-4CE0-8595-EA03C3EDFC28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4E2332D-B9E6-4C67-8C74-CA44D2B81090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F7D60F-EFF7-408D-AB46-A201DAED0C44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B668C2-286E-4234-8115-894F67EE4679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57CBA0-35F6-4B9C-9B6E-4B048FE0607C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294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A9E5E4-BD05-457B-8E58-B1C168BDC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8F2BA-5D2C-4763-A200-3AA9D3F36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</a:t>
            </a:r>
          </a:p>
          <a:p>
            <a:r>
              <a:rPr lang="en-IN" sz="2000" dirty="0"/>
              <a:t>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  <a:p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8F95DA-5F2E-470B-AE8D-381E75118397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Methodology</a:t>
            </a:r>
            <a:endParaRPr lang="en-IN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2D1CAE-8308-4188-8380-737ED32A5123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45E9DF-8A6C-41BD-B1E3-6DD7717A3E31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8AEB1F-A134-4278-8482-A9D8257A110F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9C5685-0574-4717-8EB4-CA8EBD429792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136552D-AFF4-43F2-AB81-AC06E15F1F0C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BA9846-917D-489A-BB34-A901A33168D9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17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83BD0E-2071-4BF3-9E6D-F2C696FE2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66D0D-9D1B-48F5-B7F4-7AFCFF757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94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  <a:p>
            <a:pPr marL="0" indent="0">
              <a:buNone/>
            </a:pPr>
            <a:endParaRPr lang="en-IN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8171C5-A8DA-44CA-8E81-DCFAEA28FE4D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Discussion &amp; Analysis</a:t>
            </a:r>
            <a:endParaRPr lang="en-IN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72F4F5-B044-4F80-B3C5-F34083F5EE3F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B6D806-B9D6-4290-8A46-05528CFAAE0D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9777DB-7921-4CAF-BCD6-49B3E850EB13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362FEB-5D92-48ED-895B-D702BFED7575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517AAE-B505-40C1-B170-E4B419F1C3FE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3462B0-86B7-44DE-A00B-58694F0435B8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249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60277D-5D46-4FE7-AABE-37F5C0F89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16C6E8-992F-440B-8D66-4522A2B3CB25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endParaRPr lang="en-IN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43899-FF51-4E4B-916E-7C5958DCF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  <a:p>
            <a:pPr marL="0" indent="0">
              <a:buNone/>
            </a:pPr>
            <a:endParaRPr lang="en-IN" sz="2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79B8C9-DE91-45D1-BB3A-CAC12D091F8F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4336E5-1D95-4EB0-A191-18A30C956E39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56BF7D-07D4-4108-85F6-108DC43EB4DE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4264B05-B48F-4273-A9D8-DDE9D10A8ABA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350E1E-27A4-4D8D-8E9A-28C479FF325A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F6B6E7-CB78-4CD1-A631-E6760D9FA3FF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478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3DD273-61D6-4C3D-AFE7-2B1BD2602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5CF5AA-C9DA-458B-ADE5-9A7ACB0CD084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Acknowledgement</a:t>
            </a:r>
            <a:endParaRPr lang="en-IN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8AAC-3DBE-47D4-BBA0-34791F7EC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9A429F-A6C9-44DD-947E-4FEF998C8C33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EF2A75-D5AC-4249-BE52-853F3418EC95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5F675C-9F63-4EB1-BFEB-1E34A87300A5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6B86EF-DED6-464E-8704-03B4C2D9A48A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AB00FBC-CECB-4121-B62C-3DA855EF58BC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338D5A-E4F8-49E5-A73B-5D1F97A63694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5050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1DC6F-1E0E-4605-B77B-3AA615416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A3733E-0E51-4700-940D-A12D5FF5282F}"/>
              </a:ext>
            </a:extLst>
          </p:cNvPr>
          <p:cNvSpPr txBox="1"/>
          <p:nvPr/>
        </p:nvSpPr>
        <p:spPr>
          <a:xfrm>
            <a:off x="8057071" y="465826"/>
            <a:ext cx="347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References</a:t>
            </a:r>
            <a:endParaRPr lang="en-IN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2DBD2-B6F3-40A7-AE9B-5FB6A4517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Ad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exerum</a:t>
            </a:r>
            <a:r>
              <a:rPr lang="en-IN" sz="2000" dirty="0"/>
              <a:t> </a:t>
            </a:r>
            <a:r>
              <a:rPr lang="en-IN" sz="2000" dirty="0" err="1"/>
              <a:t>quate</a:t>
            </a:r>
            <a:r>
              <a:rPr lang="en-IN" sz="2000" dirty="0"/>
              <a:t> </a:t>
            </a:r>
            <a:r>
              <a:rPr lang="en-IN" sz="2000" dirty="0" err="1"/>
              <a:t>dolupta</a:t>
            </a:r>
            <a:r>
              <a:rPr lang="en-IN" sz="2000" dirty="0"/>
              <a:t> </a:t>
            </a:r>
            <a:r>
              <a:rPr lang="en-IN" sz="2000" dirty="0" err="1"/>
              <a:t>coreici</a:t>
            </a:r>
            <a:r>
              <a:rPr lang="en-IN" sz="2000" dirty="0"/>
              <a:t> </a:t>
            </a:r>
            <a:r>
              <a:rPr lang="en-IN" sz="2000" dirty="0" err="1"/>
              <a:t>idessequia</a:t>
            </a:r>
            <a:r>
              <a:rPr lang="en-IN" sz="2000" dirty="0"/>
              <a:t> que </a:t>
            </a:r>
            <a:r>
              <a:rPr lang="en-IN" sz="2000" dirty="0" err="1"/>
              <a:t>natur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et </a:t>
            </a:r>
            <a:r>
              <a:rPr lang="en-IN" sz="2000" dirty="0" err="1"/>
              <a:t>inus</a:t>
            </a:r>
            <a:r>
              <a:rPr lang="en-IN" sz="2000" dirty="0"/>
              <a:t> </a:t>
            </a:r>
            <a:r>
              <a:rPr lang="en-IN" sz="2000" dirty="0" err="1"/>
              <a:t>cus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aliquo</a:t>
            </a:r>
            <a:r>
              <a:rPr lang="en-IN" sz="2000" dirty="0"/>
              <a:t> </a:t>
            </a:r>
            <a:r>
              <a:rPr lang="en-IN" sz="2000" dirty="0" err="1"/>
              <a:t>berferi</a:t>
            </a:r>
            <a:r>
              <a:rPr lang="en-IN" sz="2000" dirty="0"/>
              <a:t> </a:t>
            </a:r>
            <a:r>
              <a:rPr lang="en-IN" sz="2000" dirty="0" err="1"/>
              <a:t>ipsandam</a:t>
            </a:r>
            <a:r>
              <a:rPr lang="en-IN" sz="2000" dirty="0"/>
              <a:t>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doluptatur</a:t>
            </a:r>
            <a:r>
              <a:rPr lang="en-IN" sz="2000" dirty="0"/>
              <a:t> </a:t>
            </a:r>
            <a:r>
              <a:rPr lang="en-IN" sz="2000" dirty="0" err="1"/>
              <a:t>maximag</a:t>
            </a:r>
            <a:r>
              <a:rPr lang="en-IN" sz="2000" dirty="0"/>
              <a:t> </a:t>
            </a:r>
            <a:r>
              <a:rPr lang="en-IN" sz="2000" dirty="0" err="1"/>
              <a:t>nisquidiassi</a:t>
            </a:r>
            <a:r>
              <a:rPr lang="en-IN" sz="2000" dirty="0"/>
              <a:t> </a:t>
            </a:r>
          </a:p>
          <a:p>
            <a:pPr marL="0" indent="0">
              <a:buNone/>
            </a:pPr>
            <a:r>
              <a:rPr lang="en-IN" sz="2000" dirty="0" err="1"/>
              <a:t>sequam</a:t>
            </a:r>
            <a:r>
              <a:rPr lang="en-IN" sz="2000" dirty="0"/>
              <a:t> </a:t>
            </a:r>
            <a:r>
              <a:rPr lang="en-IN" sz="2000" dirty="0" err="1"/>
              <a:t>lic</a:t>
            </a:r>
            <a:r>
              <a:rPr lang="en-IN" sz="2000" dirty="0"/>
              <a:t> </a:t>
            </a:r>
            <a:r>
              <a:rPr lang="en-IN" sz="2000" dirty="0" err="1"/>
              <a:t>tota</a:t>
            </a:r>
            <a:r>
              <a:rPr lang="en-IN" sz="2000" dirty="0"/>
              <a:t> is </a:t>
            </a:r>
            <a:r>
              <a:rPr lang="en-IN" sz="2000" dirty="0" err="1"/>
              <a:t>autemquae</a:t>
            </a:r>
            <a:r>
              <a:rPr lang="en-IN" sz="2000" dirty="0"/>
              <a:t> pa </a:t>
            </a:r>
            <a:r>
              <a:rPr lang="en-IN" sz="2000" dirty="0" err="1"/>
              <a:t>quatemporem</a:t>
            </a:r>
            <a:r>
              <a:rPr lang="en-IN" sz="2000" dirty="0"/>
              <a:t> quos </a:t>
            </a:r>
            <a:r>
              <a:rPr lang="en-IN" sz="2000" dirty="0" err="1"/>
              <a:t>alibusciist</a:t>
            </a:r>
            <a:r>
              <a:rPr lang="en-IN" sz="2000" dirty="0"/>
              <a:t> </a:t>
            </a:r>
            <a:r>
              <a:rPr lang="en-IN" sz="2000" dirty="0" err="1"/>
              <a:t>vernat</a:t>
            </a:r>
            <a:r>
              <a:rPr lang="en-IN" sz="2000" dirty="0"/>
              <a:t> </a:t>
            </a:r>
            <a:r>
              <a:rPr lang="en-IN" sz="2000" dirty="0" err="1"/>
              <a:t>aris</a:t>
            </a:r>
            <a:r>
              <a:rPr lang="en-IN" sz="2000" dirty="0"/>
              <a:t> </a:t>
            </a:r>
            <a:r>
              <a:rPr lang="en-IN" sz="2000" dirty="0" err="1"/>
              <a:t>nitio</a:t>
            </a:r>
            <a:r>
              <a:rPr lang="en-IN" sz="2000" dirty="0"/>
              <a:t>. Et </a:t>
            </a:r>
            <a:r>
              <a:rPr lang="en-IN" sz="2000" dirty="0" err="1"/>
              <a:t>assitatem</a:t>
            </a:r>
            <a:r>
              <a:rPr lang="en-IN" sz="2000" dirty="0"/>
              <a:t> re </a:t>
            </a:r>
            <a:r>
              <a:rPr lang="en-IN" sz="2000" dirty="0" err="1"/>
              <a:t>volendem</a:t>
            </a:r>
            <a:r>
              <a:rPr lang="en-IN" sz="2000" dirty="0"/>
              <a:t> et </a:t>
            </a:r>
            <a:r>
              <a:rPr lang="en-IN" sz="2000" dirty="0" err="1"/>
              <a:t>ilis</a:t>
            </a:r>
            <a:r>
              <a:rPr lang="en-IN" sz="2000" dirty="0"/>
              <a:t> </a:t>
            </a:r>
            <a:r>
              <a:rPr lang="en-IN" sz="2000" dirty="0" err="1"/>
              <a:t>aliquae</a:t>
            </a:r>
            <a:r>
              <a:rPr lang="en-IN" sz="2000" dirty="0"/>
              <a:t> </a:t>
            </a:r>
            <a:r>
              <a:rPr lang="en-IN" sz="2000" dirty="0" err="1"/>
              <a:t>dolum</a:t>
            </a:r>
            <a:r>
              <a:rPr lang="en-IN" sz="2000" dirty="0"/>
              <a:t> ipsum, </a:t>
            </a:r>
            <a:r>
              <a:rPr lang="en-IN" sz="2000" dirty="0" err="1"/>
              <a:t>consequatur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ommo</a:t>
            </a:r>
            <a:r>
              <a:rPr lang="en-IN" sz="2000" dirty="0"/>
              <a:t> </a:t>
            </a:r>
            <a:r>
              <a:rPr lang="en-IN" sz="2000" dirty="0" err="1"/>
              <a:t>blabo</a:t>
            </a:r>
            <a:r>
              <a:rPr lang="en-IN" sz="2000" dirty="0"/>
              <a:t>. Ut </a:t>
            </a:r>
            <a:r>
              <a:rPr lang="en-IN" sz="2000" dirty="0" err="1"/>
              <a:t>dus</a:t>
            </a:r>
            <a:r>
              <a:rPr lang="en-IN" sz="2000" dirty="0"/>
              <a:t> </a:t>
            </a:r>
            <a:r>
              <a:rPr lang="en-IN" sz="2000" dirty="0" err="1"/>
              <a:t>dolestotatem</a:t>
            </a:r>
            <a:r>
              <a:rPr lang="en-IN" sz="2000" dirty="0"/>
              <a:t> et </a:t>
            </a:r>
            <a:r>
              <a:rPr lang="en-IN" sz="2000" dirty="0" err="1"/>
              <a:t>et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re </a:t>
            </a:r>
            <a:r>
              <a:rPr lang="en-IN" sz="2000" dirty="0" err="1"/>
              <a:t>simus</a:t>
            </a:r>
            <a:r>
              <a:rPr lang="en-IN" sz="2000" dirty="0"/>
              <a:t>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occulluptio</a:t>
            </a:r>
            <a:r>
              <a:rPr lang="en-IN" sz="2000" dirty="0"/>
              <a:t>. Nam </a:t>
            </a:r>
            <a:r>
              <a:rPr lang="en-IN" sz="2000" dirty="0" err="1"/>
              <a:t>haribus</a:t>
            </a:r>
            <a:r>
              <a:rPr lang="en-IN" sz="2000" dirty="0"/>
              <a:t> re, </a:t>
            </a:r>
            <a:r>
              <a:rPr lang="en-IN" sz="2000" dirty="0" err="1"/>
              <a:t>ipid</a:t>
            </a:r>
            <a:r>
              <a:rPr lang="en-IN" sz="2000" dirty="0"/>
              <a:t> </a:t>
            </a:r>
            <a:r>
              <a:rPr lang="en-IN" sz="2000" dirty="0" err="1"/>
              <a:t>eaquo</a:t>
            </a:r>
            <a:r>
              <a:rPr lang="en-IN" sz="2000" dirty="0"/>
              <a:t> </a:t>
            </a:r>
            <a:r>
              <a:rPr lang="en-IN" sz="2000" dirty="0" err="1"/>
              <a:t>doluptata</a:t>
            </a:r>
            <a:r>
              <a:rPr lang="en-IN" sz="2000" dirty="0"/>
              <a:t> </a:t>
            </a:r>
            <a:r>
              <a:rPr lang="en-IN" sz="2000" dirty="0" err="1"/>
              <a:t>sequam</a:t>
            </a:r>
            <a:r>
              <a:rPr lang="en-IN" sz="2000" dirty="0"/>
              <a:t> sit am</a:t>
            </a:r>
          </a:p>
          <a:p>
            <a:pPr marL="0" indent="0">
              <a:buNone/>
            </a:pPr>
            <a:r>
              <a:rPr lang="en-IN" sz="2000" dirty="0"/>
              <a:t> sit </a:t>
            </a:r>
            <a:r>
              <a:rPr lang="en-IN" sz="2000" dirty="0" err="1"/>
              <a:t>ipsandi</a:t>
            </a:r>
            <a:r>
              <a:rPr lang="en-IN" sz="2000" dirty="0"/>
              <a:t> </a:t>
            </a:r>
            <a:r>
              <a:rPr lang="en-IN" sz="2000" dirty="0" err="1"/>
              <a:t>quiatur</a:t>
            </a:r>
            <a:r>
              <a:rPr lang="en-IN" sz="2000" dirty="0"/>
              <a:t>? Bo. Obit </a:t>
            </a:r>
            <a:r>
              <a:rPr lang="en-IN" sz="2000" dirty="0" err="1"/>
              <a:t>ipicipsandam</a:t>
            </a:r>
            <a:r>
              <a:rPr lang="en-IN" sz="2000" dirty="0"/>
              <a:t> </a:t>
            </a:r>
            <a:r>
              <a:rPr lang="en-IN" sz="2000" dirty="0" err="1"/>
              <a:t>fuga</a:t>
            </a:r>
            <a:r>
              <a:rPr lang="en-IN" sz="2000" dirty="0"/>
              <a:t>. At </a:t>
            </a:r>
            <a:r>
              <a:rPr lang="en-IN" sz="2000" dirty="0" err="1"/>
              <a:t>eost</a:t>
            </a:r>
            <a:r>
              <a:rPr lang="en-IN" sz="2000" dirty="0"/>
              <a:t> </a:t>
            </a:r>
            <a:r>
              <a:rPr lang="en-IN" sz="2000" dirty="0" err="1"/>
              <a:t>volore</a:t>
            </a:r>
            <a:r>
              <a:rPr lang="en-IN" sz="2000" dirty="0"/>
              <a:t> dolore </a:t>
            </a:r>
            <a:r>
              <a:rPr lang="en-IN" sz="2000" dirty="0" err="1"/>
              <a:t>doloria</a:t>
            </a:r>
            <a:r>
              <a:rPr lang="en-IN" sz="2000" dirty="0"/>
              <a:t> </a:t>
            </a:r>
            <a:r>
              <a:rPr lang="en-IN" sz="2000" dirty="0" err="1"/>
              <a:t>nossumque</a:t>
            </a:r>
            <a:r>
              <a:rPr lang="en-IN" sz="2000" dirty="0"/>
              <a:t> </a:t>
            </a:r>
            <a:r>
              <a:rPr lang="en-IN" sz="2000" dirty="0" err="1"/>
              <a:t>nes</a:t>
            </a:r>
            <a:r>
              <a:rPr lang="en-IN" sz="2000" dirty="0"/>
              <a:t> sit </a:t>
            </a:r>
            <a:r>
              <a:rPr lang="en-IN" sz="2000" dirty="0" err="1"/>
              <a:t>fugiae</a:t>
            </a:r>
            <a:r>
              <a:rPr lang="en-IN" sz="2000" dirty="0"/>
              <a:t> </a:t>
            </a:r>
            <a:r>
              <a:rPr lang="en-IN" sz="2000" dirty="0" err="1"/>
              <a:t>plab</a:t>
            </a:r>
            <a:r>
              <a:rPr lang="en-IN" sz="2000" dirty="0"/>
              <a:t> is </a:t>
            </a:r>
            <a:r>
              <a:rPr lang="en-IN" sz="2000" dirty="0" err="1"/>
              <a:t>placepe</a:t>
            </a:r>
            <a:r>
              <a:rPr lang="en-IN" sz="2000" dirty="0"/>
              <a:t> </a:t>
            </a:r>
            <a:r>
              <a:rPr lang="en-IN" sz="2000" dirty="0" err="1"/>
              <a:t>rehenim</a:t>
            </a:r>
            <a:r>
              <a:rPr lang="en-IN" sz="2000" dirty="0"/>
              <a:t> </a:t>
            </a:r>
            <a:r>
              <a:rPr lang="en-IN" sz="2000" dirty="0" err="1"/>
              <a:t>odicium</a:t>
            </a:r>
            <a:r>
              <a:rPr lang="en-IN" sz="2000" dirty="0"/>
              <a:t> </a:t>
            </a:r>
            <a:r>
              <a:rPr lang="en-IN" sz="2000" dirty="0" err="1"/>
              <a:t>illuptatas</a:t>
            </a:r>
            <a:r>
              <a:rPr lang="en-IN" sz="2000" dirty="0"/>
              <a:t> re vide </a:t>
            </a:r>
            <a:r>
              <a:rPr lang="en-IN" sz="2000" dirty="0" err="1"/>
              <a:t>velit</a:t>
            </a:r>
            <a:r>
              <a:rPr lang="en-IN" sz="2000" dirty="0"/>
              <a:t>, </a:t>
            </a:r>
            <a:r>
              <a:rPr lang="en-IN" sz="2000" dirty="0" err="1"/>
              <a:t>quistet</a:t>
            </a:r>
            <a:r>
              <a:rPr lang="en-IN" sz="2000" dirty="0"/>
              <a:t> </a:t>
            </a:r>
            <a:r>
              <a:rPr lang="en-IN" sz="2000" dirty="0" err="1"/>
              <a:t>vendit</a:t>
            </a:r>
            <a:r>
              <a:rPr lang="en-IN" sz="2000" dirty="0"/>
              <a:t>, sum </a:t>
            </a:r>
            <a:r>
              <a:rPr lang="en-IN" sz="2000" dirty="0" err="1"/>
              <a:t>inctia</a:t>
            </a:r>
            <a:r>
              <a:rPr lang="en-IN" sz="2000" dirty="0"/>
              <a:t> dis </a:t>
            </a:r>
            <a:r>
              <a:rPr lang="en-IN" sz="2000" dirty="0" err="1"/>
              <a:t>maion</a:t>
            </a:r>
            <a:r>
              <a:rPr lang="en-IN" sz="2000" dirty="0"/>
              <a:t> </a:t>
            </a:r>
            <a:r>
              <a:rPr lang="en-IN" sz="2000" dirty="0" err="1"/>
              <a:t>esed</a:t>
            </a:r>
            <a:r>
              <a:rPr lang="en-IN" sz="2000" dirty="0"/>
              <a:t> </a:t>
            </a:r>
            <a:r>
              <a:rPr lang="en-IN" sz="2000" dirty="0" err="1"/>
              <a:t>evenisc</a:t>
            </a:r>
            <a:endParaRPr lang="en-IN" sz="2000" dirty="0"/>
          </a:p>
          <a:p>
            <a:pPr marL="0" indent="0">
              <a:buNone/>
            </a:pPr>
            <a:r>
              <a:rPr lang="en-IN" sz="2000" dirty="0"/>
              <a:t> </a:t>
            </a:r>
            <a:r>
              <a:rPr lang="en-IN" sz="2000" dirty="0" err="1"/>
              <a:t>imolorero</a:t>
            </a:r>
            <a:r>
              <a:rPr lang="en-IN" sz="2000" dirty="0"/>
              <a:t> </a:t>
            </a:r>
            <a:r>
              <a:rPr lang="en-IN" sz="2000" dirty="0" err="1"/>
              <a:t>eos</a:t>
            </a:r>
            <a:r>
              <a:rPr lang="en-IN" sz="2000" dirty="0"/>
              <a:t> </a:t>
            </a:r>
            <a:r>
              <a:rPr lang="en-IN" sz="2000" dirty="0" err="1"/>
              <a:t>aut</a:t>
            </a:r>
            <a:r>
              <a:rPr lang="en-IN" sz="2000" dirty="0"/>
              <a:t> </a:t>
            </a:r>
            <a:r>
              <a:rPr lang="en-IN" sz="2000" dirty="0" err="1"/>
              <a:t>adit</a:t>
            </a:r>
            <a:r>
              <a:rPr lang="en-IN" sz="2000" dirty="0"/>
              <a:t> </a:t>
            </a:r>
            <a:r>
              <a:rPr lang="en-IN" sz="2000" dirty="0" err="1"/>
              <a:t>provid</a:t>
            </a:r>
            <a:r>
              <a:rPr lang="en-IN" sz="2000" dirty="0"/>
              <a:t> ma </a:t>
            </a:r>
            <a:r>
              <a:rPr lang="en-IN" sz="2000" dirty="0" err="1"/>
              <a:t>senet</a:t>
            </a:r>
            <a:r>
              <a:rPr lang="en-IN" sz="2000" dirty="0"/>
              <a:t> </a:t>
            </a:r>
            <a:r>
              <a:rPr lang="en-IN" sz="2000" dirty="0" err="1"/>
              <a:t>officiissunt</a:t>
            </a:r>
            <a:r>
              <a:rPr lang="en-IN" sz="2000" dirty="0"/>
              <a:t> </a:t>
            </a:r>
            <a:r>
              <a:rPr lang="en-IN" sz="2000" dirty="0" err="1"/>
              <a:t>atem</a:t>
            </a:r>
            <a:r>
              <a:rPr lang="en-IN" sz="2000" dirty="0"/>
              <a:t> </a:t>
            </a:r>
            <a:r>
              <a:rPr lang="en-IN" sz="2000" dirty="0" err="1"/>
              <a:t>ea</a:t>
            </a:r>
            <a:r>
              <a:rPr lang="en-IN" sz="2000" dirty="0"/>
              <a:t> </a:t>
            </a:r>
            <a:r>
              <a:rPr lang="en-IN" sz="2000" dirty="0" err="1"/>
              <a:t>si</a:t>
            </a:r>
            <a:r>
              <a:rPr lang="en-IN" sz="2000" dirty="0"/>
              <a:t> </a:t>
            </a:r>
            <a:r>
              <a:rPr lang="en-IN" sz="2000" dirty="0" err="1"/>
              <a:t>doluptiae</a:t>
            </a:r>
            <a:r>
              <a:rPr lang="en-IN" sz="2000" dirty="0"/>
              <a:t> sent </a:t>
            </a:r>
            <a:r>
              <a:rPr lang="en-IN" sz="2000" dirty="0" err="1"/>
              <a:t>quunt</a:t>
            </a:r>
            <a:r>
              <a:rPr lang="en-IN" sz="2000" dirty="0"/>
              <a:t> es </a:t>
            </a:r>
            <a:r>
              <a:rPr lang="en-IN" sz="2000" dirty="0" err="1"/>
              <a:t>quatium</a:t>
            </a:r>
            <a:r>
              <a:rPr lang="en-IN" sz="2000" dirty="0"/>
              <a:t> </a:t>
            </a:r>
            <a:r>
              <a:rPr lang="en-IN" sz="2000" dirty="0" err="1"/>
              <a:t>illitatur</a:t>
            </a:r>
            <a:r>
              <a:rPr lang="en-IN" sz="2000" dirty="0"/>
              <a:t>, </a:t>
            </a:r>
            <a:r>
              <a:rPr lang="en-IN" sz="2000" dirty="0" err="1"/>
              <a:t>quis</a:t>
            </a:r>
            <a:r>
              <a:rPr lang="en-IN" sz="2000" dirty="0"/>
              <a:t> </a:t>
            </a:r>
            <a:r>
              <a:rPr lang="en-IN" sz="2000" dirty="0" err="1"/>
              <a:t>nobist</a:t>
            </a:r>
            <a:r>
              <a:rPr lang="en-IN" sz="2000" dirty="0"/>
              <a:t>, </a:t>
            </a:r>
            <a:r>
              <a:rPr lang="en-IN" sz="2000" dirty="0" err="1"/>
              <a:t>quat</a:t>
            </a:r>
            <a:r>
              <a:rPr lang="en-IN" sz="2000" dirty="0"/>
              <a:t> ma </a:t>
            </a:r>
            <a:r>
              <a:rPr lang="en-IN" sz="2000" dirty="0" err="1"/>
              <a:t>endiciet</a:t>
            </a:r>
            <a:r>
              <a:rPr lang="en-IN" sz="2000" dirty="0"/>
              <a:t> et </a:t>
            </a:r>
            <a:r>
              <a:rPr lang="en-IN" sz="2000" dirty="0" err="1"/>
              <a:t>alitatur</a:t>
            </a:r>
            <a:r>
              <a:rPr lang="en-IN" sz="2000" dirty="0"/>
              <a:t>, </a:t>
            </a:r>
            <a:r>
              <a:rPr lang="en-IN" sz="2000" dirty="0" err="1"/>
              <a:t>ut</a:t>
            </a:r>
            <a:r>
              <a:rPr lang="en-IN" sz="2000" dirty="0"/>
              <a:t> </a:t>
            </a:r>
            <a:r>
              <a:rPr lang="en-IN" sz="2000" dirty="0" err="1"/>
              <a:t>omnit</a:t>
            </a:r>
            <a:r>
              <a:rPr lang="en-IN" sz="2000" dirty="0"/>
              <a:t> </a:t>
            </a:r>
            <a:r>
              <a:rPr lang="en-IN" sz="2000" dirty="0" err="1"/>
              <a:t>modicti</a:t>
            </a:r>
            <a:r>
              <a:rPr lang="en-IN" sz="2000" dirty="0"/>
              <a:t> </a:t>
            </a:r>
            <a:r>
              <a:rPr lang="en-IN" sz="2000" dirty="0" err="1"/>
              <a:t>orepudae</a:t>
            </a:r>
            <a:r>
              <a:rPr lang="en-IN" sz="2000" dirty="0"/>
              <a:t> </a:t>
            </a:r>
            <a:r>
              <a:rPr lang="en-IN" sz="2000" dirty="0" err="1"/>
              <a:t>nitaesequis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 et </a:t>
            </a:r>
            <a:r>
              <a:rPr lang="en-IN" sz="2000" dirty="0" err="1"/>
              <a:t>dignis</a:t>
            </a:r>
            <a:r>
              <a:rPr lang="en-IN" sz="2000" dirty="0"/>
              <a:t> </a:t>
            </a:r>
            <a:r>
              <a:rPr lang="en-IN" sz="2000" dirty="0" err="1"/>
              <a:t>solupti</a:t>
            </a:r>
            <a:r>
              <a:rPr lang="en-IN" sz="2000" dirty="0"/>
              <a:t> </a:t>
            </a:r>
            <a:r>
              <a:rPr lang="en-IN" sz="2000" dirty="0" err="1"/>
              <a:t>onsendunt</a:t>
            </a:r>
            <a:r>
              <a:rPr lang="en-IN" sz="2000" dirty="0"/>
              <a:t>, con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tem</a:t>
            </a:r>
            <a:r>
              <a:rPr lang="en-IN" sz="2000" dirty="0"/>
              <a:t> </a:t>
            </a:r>
            <a:r>
              <a:rPr lang="en-IN" sz="2000" dirty="0" err="1"/>
              <a:t>duci</a:t>
            </a:r>
            <a:r>
              <a:rPr lang="en-IN" sz="2000" dirty="0"/>
              <a:t> </a:t>
            </a:r>
            <a:r>
              <a:rPr lang="en-IN" sz="2000" dirty="0" err="1"/>
              <a:t>dolupti</a:t>
            </a:r>
            <a:r>
              <a:rPr lang="en-IN" sz="2000" dirty="0"/>
              <a:t> </a:t>
            </a:r>
            <a:r>
              <a:rPr lang="en-IN" sz="2000" dirty="0" err="1"/>
              <a:t>ncimus</a:t>
            </a:r>
            <a:r>
              <a:rPr lang="en-IN" sz="2000" dirty="0"/>
              <a:t> </a:t>
            </a:r>
            <a:r>
              <a:rPr lang="en-IN" sz="2000" dirty="0" err="1"/>
              <a:t>ipist</a:t>
            </a:r>
            <a:r>
              <a:rPr lang="en-IN" sz="2000" dirty="0"/>
              <a:t>, to </a:t>
            </a:r>
            <a:r>
              <a:rPr lang="en-IN" sz="2000" dirty="0" err="1"/>
              <a:t>officae</a:t>
            </a:r>
            <a:r>
              <a:rPr lang="en-IN" sz="2000" dirty="0"/>
              <a:t> </a:t>
            </a:r>
            <a:r>
              <a:rPr lang="en-IN" sz="2000" dirty="0" err="1"/>
              <a:t>inctem</a:t>
            </a:r>
            <a:r>
              <a:rPr lang="en-IN" sz="2000" dirty="0"/>
              <a:t> sit, que </a:t>
            </a:r>
            <a:r>
              <a:rPr lang="en-IN" sz="2000" dirty="0" err="1"/>
              <a:t>officiet</a:t>
            </a:r>
            <a:r>
              <a:rPr lang="en-IN" sz="2000" dirty="0"/>
              <a:t> </a:t>
            </a:r>
            <a:r>
              <a:rPr lang="en-IN" sz="2000" dirty="0" err="1"/>
              <a:t>ipienim</a:t>
            </a:r>
            <a:r>
              <a:rPr lang="en-IN" sz="2000" dirty="0"/>
              <a:t> </a:t>
            </a:r>
            <a:r>
              <a:rPr lang="en-IN" sz="2000" dirty="0" err="1"/>
              <a:t>inimi</a:t>
            </a:r>
            <a:r>
              <a:rPr lang="en-IN" sz="2000" dirty="0"/>
              <a:t>, </a:t>
            </a:r>
            <a:r>
              <a:rPr lang="en-IN" sz="2000" dirty="0" err="1"/>
              <a:t>eumquas</a:t>
            </a:r>
            <a:r>
              <a:rPr lang="en-IN" sz="2000" dirty="0"/>
              <a:t> </a:t>
            </a:r>
            <a:r>
              <a:rPr lang="en-IN" sz="2000" dirty="0" err="1"/>
              <a:t>nobitatque</a:t>
            </a:r>
            <a:r>
              <a:rPr lang="en-IN" sz="2000" dirty="0"/>
              <a:t> </a:t>
            </a:r>
            <a:r>
              <a:rPr lang="en-IN" sz="2000" dirty="0" err="1"/>
              <a:t>laccupt</a:t>
            </a:r>
            <a:r>
              <a:rPr lang="en-IN" sz="2000" dirty="0"/>
              <a:t> </a:t>
            </a:r>
            <a:r>
              <a:rPr lang="en-IN" sz="2000" dirty="0" err="1"/>
              <a:t>aspienis</a:t>
            </a:r>
            <a:r>
              <a:rPr lang="en-IN" sz="2000" dirty="0"/>
              <a:t> </a:t>
            </a:r>
            <a:r>
              <a:rPr lang="en-IN" sz="2000" dirty="0" err="1"/>
              <a:t>est</a:t>
            </a:r>
            <a:r>
              <a:rPr lang="en-IN" sz="2000" dirty="0"/>
              <a:t>, </a:t>
            </a:r>
            <a:r>
              <a:rPr lang="en-IN" sz="2000" dirty="0" err="1"/>
              <a:t>quaes</a:t>
            </a:r>
            <a:r>
              <a:rPr lang="en-IN" sz="2000" dirty="0"/>
              <a:t> </a:t>
            </a:r>
            <a:r>
              <a:rPr lang="en-IN" sz="2000" dirty="0" err="1"/>
              <a:t>nis</a:t>
            </a:r>
            <a:r>
              <a:rPr lang="en-IN" sz="2000" dirty="0"/>
              <a:t> </a:t>
            </a:r>
            <a:r>
              <a:rPr lang="en-IN" sz="2000" dirty="0" err="1"/>
              <a:t>aute</a:t>
            </a:r>
            <a:r>
              <a:rPr lang="en-IN" sz="2000" dirty="0"/>
              <a:t> la </a:t>
            </a:r>
            <a:r>
              <a:rPr lang="en-IN" sz="2000" dirty="0" err="1"/>
              <a:t>quate</a:t>
            </a:r>
            <a:r>
              <a:rPr lang="en-IN" sz="2000" dirty="0"/>
              <a:t> lam </a:t>
            </a:r>
            <a:r>
              <a:rPr lang="en-IN" sz="2000" dirty="0" err="1"/>
              <a:t>laccatias</a:t>
            </a:r>
            <a:r>
              <a:rPr lang="en-IN" sz="2000" dirty="0"/>
              <a:t> </a:t>
            </a:r>
            <a:r>
              <a:rPr lang="en-IN" sz="2000" dirty="0" err="1"/>
              <a:t>ent</a:t>
            </a:r>
            <a:r>
              <a:rPr lang="en-IN" sz="2000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A30D2F-D5CF-4B39-B315-3D652F41AF0A}"/>
              </a:ext>
            </a:extLst>
          </p:cNvPr>
          <p:cNvGrpSpPr/>
          <p:nvPr/>
        </p:nvGrpSpPr>
        <p:grpSpPr>
          <a:xfrm>
            <a:off x="0" y="6199218"/>
            <a:ext cx="12192000" cy="744889"/>
            <a:chOff x="0" y="6199218"/>
            <a:chExt cx="12192000" cy="7448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DFD5A4-C6BF-4E18-8642-23CEE77340D0}"/>
                </a:ext>
              </a:extLst>
            </p:cNvPr>
            <p:cNvSpPr/>
            <p:nvPr/>
          </p:nvSpPr>
          <p:spPr>
            <a:xfrm>
              <a:off x="0" y="6199218"/>
              <a:ext cx="12192000" cy="6587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N" dirty="0"/>
                <a:t>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A5F61E-7830-40D0-9BB1-F02F7B02CE4E}"/>
                </a:ext>
              </a:extLst>
            </p:cNvPr>
            <p:cNvSpPr txBox="1"/>
            <p:nvPr/>
          </p:nvSpPr>
          <p:spPr>
            <a:xfrm>
              <a:off x="244417" y="6297776"/>
              <a:ext cx="50378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r>
                <a:rPr lang="en-IN" sz="1200" dirty="0">
                  <a:solidFill>
                    <a:schemeClr val="bg1"/>
                  </a:solidFill>
                </a:rPr>
                <a:t>Foot Notes  Foot Notes  Foot Notes  Foot Notes  Foot Notes  Foot Notes</a:t>
              </a:r>
            </a:p>
            <a:p>
              <a:endParaRPr lang="en-I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EE5008-945C-4615-99B5-D1904B3D7D1B}"/>
              </a:ext>
            </a:extLst>
          </p:cNvPr>
          <p:cNvGrpSpPr/>
          <p:nvPr/>
        </p:nvGrpSpPr>
        <p:grpSpPr>
          <a:xfrm>
            <a:off x="11613162" y="6319029"/>
            <a:ext cx="405441" cy="416668"/>
            <a:chOff x="11613162" y="6319029"/>
            <a:chExt cx="405441" cy="4166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0042FC-8D23-418D-A1DD-CB20EFD27E73}"/>
                </a:ext>
              </a:extLst>
            </p:cNvPr>
            <p:cNvSpPr/>
            <p:nvPr/>
          </p:nvSpPr>
          <p:spPr>
            <a:xfrm>
              <a:off x="11613162" y="6330256"/>
              <a:ext cx="405441" cy="4054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A2EFB3-9FA5-4EFB-8A41-AF3B205298E6}"/>
                </a:ext>
              </a:extLst>
            </p:cNvPr>
            <p:cNvSpPr txBox="1"/>
            <p:nvPr/>
          </p:nvSpPr>
          <p:spPr>
            <a:xfrm>
              <a:off x="11664829" y="6319029"/>
              <a:ext cx="2329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bg1"/>
                  </a:solidFill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200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B1A981-7A52-45A2-826E-A396F5AAE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48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1250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PAPER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PAGE</dc:title>
  <dc:creator>AEEE</dc:creator>
  <cp:lastModifiedBy>Designer_PC2</cp:lastModifiedBy>
  <cp:revision>16</cp:revision>
  <dcterms:created xsi:type="dcterms:W3CDTF">2020-01-13T05:25:18Z</dcterms:created>
  <dcterms:modified xsi:type="dcterms:W3CDTF">2020-01-14T10:07:12Z</dcterms:modified>
</cp:coreProperties>
</file>