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" d="100"/>
          <a:sy n="10" d="100"/>
        </p:scale>
        <p:origin x="2746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338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721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82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82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82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68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3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383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9826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35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625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655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2544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470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A37399-D519-422C-B55D-297AD4A5622A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ACDF74-31CC-4746-8AF6-5E0BE812ED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83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780E9D-888E-723F-5CB6-614A994CB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595" y="1035597"/>
            <a:ext cx="10505660" cy="21999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C58E8C-7192-E1AE-D3A6-A3FB5016C5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8"/>
          <a:stretch/>
        </p:blipFill>
        <p:spPr>
          <a:xfrm>
            <a:off x="0" y="37490400"/>
            <a:ext cx="32918399" cy="64008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6900D45-A967-31D9-EC41-4FD2CADD3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640827" y="1285588"/>
            <a:ext cx="831803" cy="8318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2CD74C-DFD9-8189-B0D7-8AB5FE20D486}"/>
              </a:ext>
            </a:extLst>
          </p:cNvPr>
          <p:cNvSpPr txBox="1"/>
          <p:nvPr/>
        </p:nvSpPr>
        <p:spPr>
          <a:xfrm>
            <a:off x="23549517" y="1347546"/>
            <a:ext cx="6629682" cy="707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000" dirty="0">
                <a:latin typeface="Arial" panose="020B0604020202020204" pitchFamily="34" charset="0"/>
                <a:cs typeface="Arial" panose="020B0604020202020204" pitchFamily="34" charset="0"/>
              </a:rPr>
              <a:t>6 – 8 November 2025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70FF1AC-616A-4986-A841-C56E3BB7D5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692817" y="2440414"/>
            <a:ext cx="727827" cy="831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17D270-EF17-AF91-FE12-DC5604B5D799}"/>
              </a:ext>
            </a:extLst>
          </p:cNvPr>
          <p:cNvSpPr txBox="1"/>
          <p:nvPr/>
        </p:nvSpPr>
        <p:spPr>
          <a:xfrm>
            <a:off x="23549514" y="2403764"/>
            <a:ext cx="93688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Asia Plateau, Panchgani, Maharashtra</a:t>
            </a:r>
            <a:endParaRPr lang="en-IN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E3CC2-CD9A-85AB-8E8B-11F80B30BB2F}"/>
              </a:ext>
            </a:extLst>
          </p:cNvPr>
          <p:cNvSpPr txBox="1"/>
          <p:nvPr/>
        </p:nvSpPr>
        <p:spPr>
          <a:xfrm>
            <a:off x="4415100" y="41124155"/>
            <a:ext cx="380358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Co-hosts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0D7F0C2-E314-7E0F-C850-96AA999A0DA8}"/>
              </a:ext>
            </a:extLst>
          </p:cNvPr>
          <p:cNvSpPr/>
          <p:nvPr/>
        </p:nvSpPr>
        <p:spPr>
          <a:xfrm>
            <a:off x="0" y="41124155"/>
            <a:ext cx="32918399" cy="247490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1F17A86-D615-9EA5-9211-B3A394F18E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58222" y="41903279"/>
            <a:ext cx="3941976" cy="14920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B169884-1C6C-DA94-D36C-1AA12ED64F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883" y="42091889"/>
            <a:ext cx="5782581" cy="9035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1838A7A-A646-E78B-E497-0E3622FDFA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4318" y="41989353"/>
            <a:ext cx="5480362" cy="110859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0F07804-325E-CC35-366B-701F08DE58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080533" y="41932412"/>
            <a:ext cx="1560747" cy="122248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37F456F-FFD5-3D83-CF44-466E67A0FD01}"/>
              </a:ext>
            </a:extLst>
          </p:cNvPr>
          <p:cNvSpPr txBox="1"/>
          <p:nvPr/>
        </p:nvSpPr>
        <p:spPr>
          <a:xfrm>
            <a:off x="1412337" y="41171129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Hosted by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CCDB02-8DE7-8425-45C3-70F1A039C1DB}"/>
              </a:ext>
            </a:extLst>
          </p:cNvPr>
          <p:cNvSpPr txBox="1"/>
          <p:nvPr/>
        </p:nvSpPr>
        <p:spPr>
          <a:xfrm>
            <a:off x="17485265" y="41171129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/>
              <a:t>Co-hosted by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A27C819-BB42-4A4A-B901-F06E5F0924EE}"/>
              </a:ext>
            </a:extLst>
          </p:cNvPr>
          <p:cNvCxnSpPr/>
          <p:nvPr/>
        </p:nvCxnSpPr>
        <p:spPr>
          <a:xfrm>
            <a:off x="0" y="3992880"/>
            <a:ext cx="32918399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002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16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Tanuj Joshi</dc:creator>
  <cp:lastModifiedBy>Tanuj Joshi</cp:lastModifiedBy>
  <cp:revision>1</cp:revision>
  <dcterms:created xsi:type="dcterms:W3CDTF">2025-09-04T04:26:52Z</dcterms:created>
  <dcterms:modified xsi:type="dcterms:W3CDTF">2025-09-04T04:35:36Z</dcterms:modified>
</cp:coreProperties>
</file>