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9" r:id="rId1"/>
    <p:sldMasterId id="2147483661" r:id="rId2"/>
  </p:sldMasterIdLst>
  <p:notesMasterIdLst>
    <p:notesMasterId r:id="rId14"/>
  </p:notesMasterIdLst>
  <p:handoutMasterIdLst>
    <p:handoutMasterId r:id="rId15"/>
  </p:handoutMasterIdLst>
  <p:sldIdLst>
    <p:sldId id="256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B474"/>
    <a:srgbClr val="0455AE"/>
    <a:srgbClr val="E7EFF9"/>
    <a:srgbClr val="E6EDF1"/>
    <a:srgbClr val="7CBE42"/>
    <a:srgbClr val="72A1D6"/>
    <a:srgbClr val="62A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098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8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4EE440D-4E10-479F-86F5-C914BB43AF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D2750A-9C2B-45E1-80E6-6576B1AB9B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70E8E-7427-4AFA-AFAD-25B67D75524A}" type="datetimeFigureOut">
              <a:rPr lang="en-IN" smtClean="0"/>
              <a:t>03-09-2025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2E3B4C-D7EF-4732-94FE-E38B117CA3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B1E20B-43C1-4D00-AE19-4341088080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BCE14-4974-4F02-B27C-C8ED2C7D85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018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0618-E13C-461F-ACC0-EBE22B4DCD0D}" type="datetimeFigureOut">
              <a:rPr lang="en-IN" smtClean="0"/>
              <a:t>03-09-2025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EDEFC-601F-4F1A-AED9-25081695D5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4397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E4F9C-4F68-4704-9C27-6E9307F33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2869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70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BDE451-9DBA-47BC-BA11-3B58BE78D19D}"/>
              </a:ext>
            </a:extLst>
          </p:cNvPr>
          <p:cNvSpPr/>
          <p:nvPr userDrawn="1"/>
        </p:nvSpPr>
        <p:spPr>
          <a:xfrm flipV="1">
            <a:off x="0" y="0"/>
            <a:ext cx="12192000" cy="1206500"/>
          </a:xfrm>
          <a:prstGeom prst="rect">
            <a:avLst/>
          </a:prstGeom>
          <a:gradFill flip="none" rotWithShape="1">
            <a:gsLst>
              <a:gs pos="0">
                <a:srgbClr val="7CBE42"/>
              </a:gs>
              <a:gs pos="100000">
                <a:srgbClr val="0455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3B5BA19B-C428-427C-94A1-1DD0E02DF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"/>
            <a:ext cx="7070707" cy="1308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B28B43-E873-4A78-AC93-583488100800}"/>
              </a:ext>
            </a:extLst>
          </p:cNvPr>
          <p:cNvSpPr/>
          <p:nvPr userDrawn="1"/>
        </p:nvSpPr>
        <p:spPr>
          <a:xfrm flipV="1">
            <a:off x="0" y="6438900"/>
            <a:ext cx="12192000" cy="419098"/>
          </a:xfrm>
          <a:prstGeom prst="rect">
            <a:avLst/>
          </a:prstGeom>
          <a:gradFill flip="none" rotWithShape="1">
            <a:gsLst>
              <a:gs pos="0">
                <a:srgbClr val="7CBE42"/>
              </a:gs>
              <a:gs pos="100000">
                <a:srgbClr val="0455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701526-13C1-42C4-9BCA-DBE008682F40}"/>
              </a:ext>
            </a:extLst>
          </p:cNvPr>
          <p:cNvSpPr txBox="1"/>
          <p:nvPr userDrawn="1"/>
        </p:nvSpPr>
        <p:spPr>
          <a:xfrm>
            <a:off x="989460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1E317BA-AC4E-46AF-9DC2-680F65AD4FD2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/10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A45416-5C70-4E2E-AC95-7AB27C7DF4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542" y="416117"/>
            <a:ext cx="2214708" cy="46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0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42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A98975-18C9-4B56-A6F8-F04EA8B8D31D}"/>
              </a:ext>
            </a:extLst>
          </p:cNvPr>
          <p:cNvSpPr/>
          <p:nvPr/>
        </p:nvSpPr>
        <p:spPr>
          <a:xfrm>
            <a:off x="-25400" y="1279788"/>
            <a:ext cx="12217400" cy="5578212"/>
          </a:xfrm>
          <a:prstGeom prst="rect">
            <a:avLst/>
          </a:prstGeom>
          <a:gradFill flip="none" rotWithShape="1">
            <a:gsLst>
              <a:gs pos="0">
                <a:srgbClr val="7CBE42"/>
              </a:gs>
              <a:gs pos="100000">
                <a:srgbClr val="0455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B72B4D-E77E-4CC1-A753-821034E82341}"/>
              </a:ext>
            </a:extLst>
          </p:cNvPr>
          <p:cNvSpPr/>
          <p:nvPr/>
        </p:nvSpPr>
        <p:spPr>
          <a:xfrm>
            <a:off x="-12700" y="4552040"/>
            <a:ext cx="12217400" cy="230596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F7F248-8CCE-40EA-8E95-04895677C15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55028" y="3645958"/>
            <a:ext cx="3457575" cy="446087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>
                <a:solidFill>
                  <a:schemeClr val="bg1"/>
                </a:solidFill>
              </a:rPr>
              <a:t>Author Details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26ACE3-321A-4F35-B66E-A4971F9A1CDE}"/>
              </a:ext>
            </a:extLst>
          </p:cNvPr>
          <p:cNvSpPr/>
          <p:nvPr/>
        </p:nvSpPr>
        <p:spPr>
          <a:xfrm>
            <a:off x="8551333" y="509488"/>
            <a:ext cx="3581400" cy="72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1174790-43F7-49A5-A192-838EE59EF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6962" y="352324"/>
            <a:ext cx="1685925" cy="638175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6DEEB11C-D77F-467E-9175-DCB2ADEBA837}"/>
              </a:ext>
            </a:extLst>
          </p:cNvPr>
          <p:cNvSpPr txBox="1">
            <a:spLocks/>
          </p:cNvSpPr>
          <p:nvPr/>
        </p:nvSpPr>
        <p:spPr>
          <a:xfrm>
            <a:off x="473209" y="2675318"/>
            <a:ext cx="5241791" cy="970982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5400" dirty="0">
                <a:solidFill>
                  <a:schemeClr val="bg1"/>
                </a:solidFill>
              </a:rPr>
              <a:t>TITLE GOES HERE</a:t>
            </a:r>
            <a:endParaRPr lang="en-IN" sz="5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484E10-6EBE-4A2B-8B12-6F72906650E7}"/>
              </a:ext>
            </a:extLst>
          </p:cNvPr>
          <p:cNvSpPr/>
          <p:nvPr/>
        </p:nvSpPr>
        <p:spPr>
          <a:xfrm>
            <a:off x="327660" y="5913120"/>
            <a:ext cx="1935480" cy="569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EF52B5E-E924-4A79-BF94-67B0D0409332}"/>
              </a:ext>
            </a:extLst>
          </p:cNvPr>
          <p:cNvSpPr txBox="1">
            <a:spLocks/>
          </p:cNvSpPr>
          <p:nvPr/>
        </p:nvSpPr>
        <p:spPr>
          <a:xfrm>
            <a:off x="455028" y="5974869"/>
            <a:ext cx="1693811" cy="418311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Institution/organization Logo</a:t>
            </a:r>
            <a:endParaRPr lang="en-IN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3C4434-C9F0-4248-930B-BEE655F87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0" y="308767"/>
            <a:ext cx="3613016" cy="75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2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B797D4F-2DFF-4FE0-8403-672CDA06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39005-A5FA-43F4-8016-F0644E330DD8}"/>
              </a:ext>
            </a:extLst>
          </p:cNvPr>
          <p:cNvSpPr txBox="1"/>
          <p:nvPr/>
        </p:nvSpPr>
        <p:spPr>
          <a:xfrm>
            <a:off x="37601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2AF28-A4BB-40A8-A176-B15CB719F252}"/>
              </a:ext>
            </a:extLst>
          </p:cNvPr>
          <p:cNvSpPr txBox="1"/>
          <p:nvPr/>
        </p:nvSpPr>
        <p:spPr>
          <a:xfrm>
            <a:off x="5228601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Id: 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80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B797D4F-2DFF-4FE0-8403-672CDA06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39005-A5FA-43F4-8016-F0644E330DD8}"/>
              </a:ext>
            </a:extLst>
          </p:cNvPr>
          <p:cNvSpPr txBox="1"/>
          <p:nvPr/>
        </p:nvSpPr>
        <p:spPr>
          <a:xfrm>
            <a:off x="37601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2AF28-A4BB-40A8-A176-B15CB719F252}"/>
              </a:ext>
            </a:extLst>
          </p:cNvPr>
          <p:cNvSpPr txBox="1"/>
          <p:nvPr/>
        </p:nvSpPr>
        <p:spPr>
          <a:xfrm>
            <a:off x="5228601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Id: 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999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B797D4F-2DFF-4FE0-8403-672CDA06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39005-A5FA-43F4-8016-F0644E330DD8}"/>
              </a:ext>
            </a:extLst>
          </p:cNvPr>
          <p:cNvSpPr txBox="1"/>
          <p:nvPr/>
        </p:nvSpPr>
        <p:spPr>
          <a:xfrm>
            <a:off x="37601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2AF28-A4BB-40A8-A176-B15CB719F252}"/>
              </a:ext>
            </a:extLst>
          </p:cNvPr>
          <p:cNvSpPr txBox="1"/>
          <p:nvPr/>
        </p:nvSpPr>
        <p:spPr>
          <a:xfrm>
            <a:off x="5228601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Id: 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91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B797D4F-2DFF-4FE0-8403-672CDA06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39005-A5FA-43F4-8016-F0644E330DD8}"/>
              </a:ext>
            </a:extLst>
          </p:cNvPr>
          <p:cNvSpPr txBox="1"/>
          <p:nvPr/>
        </p:nvSpPr>
        <p:spPr>
          <a:xfrm>
            <a:off x="37601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2AF28-A4BB-40A8-A176-B15CB719F252}"/>
              </a:ext>
            </a:extLst>
          </p:cNvPr>
          <p:cNvSpPr txBox="1"/>
          <p:nvPr/>
        </p:nvSpPr>
        <p:spPr>
          <a:xfrm>
            <a:off x="5228601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Id: 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729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B797D4F-2DFF-4FE0-8403-672CDA06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39005-A5FA-43F4-8016-F0644E330DD8}"/>
              </a:ext>
            </a:extLst>
          </p:cNvPr>
          <p:cNvSpPr txBox="1"/>
          <p:nvPr/>
        </p:nvSpPr>
        <p:spPr>
          <a:xfrm>
            <a:off x="37601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2AF28-A4BB-40A8-A176-B15CB719F252}"/>
              </a:ext>
            </a:extLst>
          </p:cNvPr>
          <p:cNvSpPr txBox="1"/>
          <p:nvPr/>
        </p:nvSpPr>
        <p:spPr>
          <a:xfrm>
            <a:off x="5228601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Id: 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29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B797D4F-2DFF-4FE0-8403-672CDA06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39005-A5FA-43F4-8016-F0644E330DD8}"/>
              </a:ext>
            </a:extLst>
          </p:cNvPr>
          <p:cNvSpPr txBox="1"/>
          <p:nvPr/>
        </p:nvSpPr>
        <p:spPr>
          <a:xfrm>
            <a:off x="37601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2AF28-A4BB-40A8-A176-B15CB719F252}"/>
              </a:ext>
            </a:extLst>
          </p:cNvPr>
          <p:cNvSpPr txBox="1"/>
          <p:nvPr/>
        </p:nvSpPr>
        <p:spPr>
          <a:xfrm>
            <a:off x="5228601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Id: 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412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B797D4F-2DFF-4FE0-8403-672CDA06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39005-A5FA-43F4-8016-F0644E330DD8}"/>
              </a:ext>
            </a:extLst>
          </p:cNvPr>
          <p:cNvSpPr txBox="1"/>
          <p:nvPr/>
        </p:nvSpPr>
        <p:spPr>
          <a:xfrm>
            <a:off x="37601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2AF28-A4BB-40A8-A176-B15CB719F252}"/>
              </a:ext>
            </a:extLst>
          </p:cNvPr>
          <p:cNvSpPr txBox="1"/>
          <p:nvPr/>
        </p:nvSpPr>
        <p:spPr>
          <a:xfrm>
            <a:off x="5228601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Id: 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136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B797D4F-2DFF-4FE0-8403-672CDA06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39005-A5FA-43F4-8016-F0644E330DD8}"/>
              </a:ext>
            </a:extLst>
          </p:cNvPr>
          <p:cNvSpPr txBox="1"/>
          <p:nvPr/>
        </p:nvSpPr>
        <p:spPr>
          <a:xfrm>
            <a:off x="37601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2AF28-A4BB-40A8-A176-B15CB719F252}"/>
              </a:ext>
            </a:extLst>
          </p:cNvPr>
          <p:cNvSpPr txBox="1"/>
          <p:nvPr/>
        </p:nvSpPr>
        <p:spPr>
          <a:xfrm>
            <a:off x="5228601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Id: 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994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B797D4F-2DFF-4FE0-8403-672CDA06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39005-A5FA-43F4-8016-F0644E330DD8}"/>
              </a:ext>
            </a:extLst>
          </p:cNvPr>
          <p:cNvSpPr txBox="1"/>
          <p:nvPr/>
        </p:nvSpPr>
        <p:spPr>
          <a:xfrm>
            <a:off x="376015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2AF28-A4BB-40A8-A176-B15CB719F252}"/>
              </a:ext>
            </a:extLst>
          </p:cNvPr>
          <p:cNvSpPr txBox="1"/>
          <p:nvPr/>
        </p:nvSpPr>
        <p:spPr>
          <a:xfrm>
            <a:off x="5228601" y="6500740"/>
            <a:ext cx="2110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Id: </a:t>
            </a:r>
            <a:endParaRPr lang="en-I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643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DC963B-C906-4BCD-841E-9EF411A9D77D}"/>
              </a:ext>
            </a:extLst>
          </p:cNvPr>
          <p:cNvSpPr/>
          <p:nvPr/>
        </p:nvSpPr>
        <p:spPr>
          <a:xfrm>
            <a:off x="0" y="0"/>
            <a:ext cx="12192000" cy="126999"/>
          </a:xfrm>
          <a:prstGeom prst="rect">
            <a:avLst/>
          </a:prstGeom>
          <a:gradFill flip="none" rotWithShape="1">
            <a:gsLst>
              <a:gs pos="0">
                <a:srgbClr val="7CBE42"/>
              </a:gs>
              <a:gs pos="100000">
                <a:srgbClr val="0455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4C708B-8D18-406D-B873-B91FF094E1BA}"/>
              </a:ext>
            </a:extLst>
          </p:cNvPr>
          <p:cNvSpPr txBox="1"/>
          <p:nvPr/>
        </p:nvSpPr>
        <p:spPr>
          <a:xfrm>
            <a:off x="3600450" y="3174329"/>
            <a:ext cx="4991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455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IN" sz="6000" b="1" dirty="0">
              <a:solidFill>
                <a:srgbClr val="0455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50A9BB-453C-4CE8-A2CD-828C4881B0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08"/>
          <a:stretch/>
        </p:blipFill>
        <p:spPr>
          <a:xfrm>
            <a:off x="0" y="4608239"/>
            <a:ext cx="12192000" cy="22497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4637B9-781B-4CA6-93C0-6F047E45E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03" y="1001332"/>
            <a:ext cx="6201593" cy="129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4821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74</Words>
  <Application>Microsoft Office PowerPoint</Application>
  <PresentationFormat>Widescreen</PresentationFormat>
  <Paragraphs>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Blank</vt:lpstr>
      <vt:lpstr>1_Blank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PAGE</dc:title>
  <dc:creator>AEEE</dc:creator>
  <cp:lastModifiedBy>Tanuj Joshi</cp:lastModifiedBy>
  <cp:revision>50</cp:revision>
  <dcterms:created xsi:type="dcterms:W3CDTF">2020-01-13T05:25:18Z</dcterms:created>
  <dcterms:modified xsi:type="dcterms:W3CDTF">2025-09-03T08:46:39Z</dcterms:modified>
</cp:coreProperties>
</file>